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0D169-C02B-44F6-8EBF-19DC3DCD2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60D55F-17DF-4522-AE7A-ABE6AC2B4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A79634-F291-43E0-BAF1-350743C1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D94AB5-FC98-42C1-A05D-1F377AB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C2F478-B242-4815-8254-3890355F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806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F8016-B6E1-4231-B418-AE0C77DF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3E6B09-3360-4A3D-8FD5-7FB784513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7483A2-3371-406A-A7E0-F60E24C2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0CBC5-244D-4C49-82F2-5FF2C2C7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CF2CD-F0BA-433D-8206-A6E16D9C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503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2DBB910-CC66-4E71-898B-33154FA6F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DDCCD9-F47D-448B-A1A4-225A0F2E4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C07DF0-B4D0-488A-BCDD-D343DF8C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1DD727-D5A6-4A70-B81A-00D03EAB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5EACD-C8D8-4159-B4F9-D56EF59C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124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5E7C5-8123-4E00-8F26-119F203D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A826B2-C508-4BB9-B579-1F50529A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E02366-669D-4EE8-8109-28309AC2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213E77-07D1-442E-B1CC-20AEC72F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8AB2A-8F3E-4B3F-BBC7-DCD18C3C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37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9F54B-07BD-41AC-A41C-9A0C5D52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BAE77-659D-4724-9B56-C3C8B9E2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516A09-F0E8-4C32-91BC-F14F2AC1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8A49E4-9BDA-4B4B-AF81-D42ABC52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801C71-B821-4A57-B161-5D1B1C0D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33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C2BFA-C87E-4E77-9264-26B00693B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D59756-0603-4C65-97FF-DBE44B701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943F4D-450B-428E-9152-7FEB793F9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F3E974-BBD2-42FD-999F-84D19F98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3F4477-2DF6-4F59-B6A9-0DFB6C8B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8AD7C9-87BB-43A3-A1CE-B8706398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474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638CA-0673-4178-BAA9-3AAB4B01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933192-E7D8-4F17-9BC3-2CCFE5056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9EDFEE-5631-454C-98F0-2E135C2F0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03291E-79C6-4495-83A5-83312141B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42C47E-197B-443F-8520-B780B2CAB1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D34A955-7D62-4674-869C-50535017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B75946-425A-4178-8BA5-EF37C337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05E4A3-D8BE-44EB-9BC5-88C6B747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780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3CAD4-31A3-455C-A50D-51E2BDA3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E29CA0-EAFB-45C5-AD17-AB343262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2D6692-198E-4CDA-8F0C-D7F68550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2806D7-4DE5-4A2E-9921-622ABFA1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788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F3D853-1A06-4C19-B546-AD2AC41D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543E43-2A58-4CD6-9405-ABD0D28D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148A31-D458-4086-9679-B541D7B3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133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115A2-86EC-4BCA-A667-BB7CB3BD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E575C-65F5-4B34-8AC5-154078CE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6C43D6-79F7-4303-BF4B-E5D3FD756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76D1F0-3372-4E7F-9AE2-5C753207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59CE48-5B58-4458-BA77-026FFD25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A113FD-25FE-4BF7-9983-9C68B5EE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316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082C9-20E9-4C1E-B755-E8711BAB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10DBB2-12DF-45BA-BBF4-7BCD904C9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B3EBCC-59C9-40A3-A1AD-148520D8C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2F04A4-A258-4D9D-95BC-AE6EAD50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BC3984-4C5F-4AAE-A046-B7A4EAB3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524AFC-8820-4BEC-81AB-981D5DBF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428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6DF8C4-5C3B-444F-9CF1-0CBB4A00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9865EE-823A-4E26-9FED-8BCA000B5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63759-64F3-405B-B4B3-F4F4630D7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FE7D6-50CB-4816-8602-750281E89F38}" type="datetimeFigureOut">
              <a:rPr lang="en-BE" smtClean="0"/>
              <a:t>13/01/2021</a:t>
            </a:fld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78D7A-9E97-464B-8F54-F92FF7257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B9EFAA-5843-4AE9-8D05-CBEEA67D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9770D-576D-4773-BD4A-57C8BB5E46C6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198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98F0C-6B35-49F4-9639-1584707D1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F82726-D0EA-41B7-8114-C5DEBAA6F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5CC254-3026-4455-82C2-1EA2BFAE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" y="0"/>
            <a:ext cx="12171019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685061-6476-421F-A20F-9CC0D53DA5A9}"/>
              </a:ext>
            </a:extLst>
          </p:cNvPr>
          <p:cNvSpPr txBox="1"/>
          <p:nvPr/>
        </p:nvSpPr>
        <p:spPr>
          <a:xfrm>
            <a:off x="5637320" y="592140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Jean Christophe Meunier </a:t>
            </a:r>
          </a:p>
          <a:p>
            <a:pPr algn="r"/>
            <a:r>
              <a:rPr lang="en-US" dirty="0"/>
              <a:t>September the 24</a:t>
            </a:r>
            <a:r>
              <a:rPr lang="en-US" baseline="30000" dirty="0"/>
              <a:t>th</a:t>
            </a:r>
            <a:r>
              <a:rPr lang="en-US" dirty="0"/>
              <a:t> 2020, </a:t>
            </a:r>
            <a:r>
              <a:rPr lang="en-US" dirty="0" err="1"/>
              <a:t>Becode</a:t>
            </a:r>
            <a:r>
              <a:rPr lang="en-US" dirty="0"/>
              <a:t> AI/data science bootcamp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6637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B6284-4FB0-456E-8A98-2CA027CC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A0813B-86DC-4FFC-AD62-9761A9CE2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F7EFEA-00DA-4A75-9EFA-F4B207FC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C6C45-6E1F-429F-91D3-FB24B0A5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78DB25-C744-48C7-94AF-A7281B172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5D01D-69C5-4E79-9724-FFBD5C66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"/>
            <a:ext cx="12192000" cy="68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92C07-8AC8-4F1F-84D8-1D865095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25A59D-C5B5-4D2C-A0B3-6AC4014B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8FB320-379E-463E-B121-894C90DE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7"/>
            <a:ext cx="12192000" cy="6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27785-C322-46E9-A72A-B6A95CC8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A399D3-A420-43CF-9DC0-E09BCBB35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DEE9D4-428A-454C-AEDA-1827618F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"/>
            <a:ext cx="12192000" cy="68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44640-E7C8-4C25-BE60-F77CA5FF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C1CF8-FB0F-49EF-B340-52476DC83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E33A6C-7CBC-47C9-B081-D5A959B3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6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E4474-4FD3-4FE7-8563-9A914D18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D5DBC6-DC26-4893-AA18-B2C79F645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E5D31D-86A5-44BA-BA64-6D300B04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" y="0"/>
            <a:ext cx="12191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B85DA-B364-401B-8CAF-D45785ED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621C0E-8AA6-4146-AB80-28CD75FD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F624E8-5E9F-45A0-A1FE-4472F48C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" y="0"/>
            <a:ext cx="1212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28C8F-E220-4E02-9CF3-75115E57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0BB1B3-86FA-40F5-A193-A4C4DABBF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0E7E51-88D9-499E-AECB-9FD9AB67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9B477-432B-4BBE-8D4E-599598F8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3FAC7-CEDB-47A3-B4C0-E0E09BD2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D52101-1DF2-4757-8DD9-D6E2B359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12192000" cy="68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9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44B6E-D2DA-43C6-A16B-E63EA5A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5E9A86-DD51-4055-BDD8-F85CBD4B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2AD789-6E45-4EED-9EB8-75A49CB9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3"/>
            <a:ext cx="12192000" cy="68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49363-2D9D-4B7B-9810-6DECDD64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23E419-29D0-4642-B817-33243D58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A63786-583A-4F69-8D97-1669C6A5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200D1D-19CB-4DC2-A3AF-C8958DB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6D9C38-D1D7-458D-9730-149092931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DDDE22-B2F5-4D48-8915-EF87B81C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12192000" cy="68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1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A091DE-A4DC-432A-AF25-D80BB822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F3B968-3C56-4C40-9132-0CC3C1E9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9C8205-FDCB-433A-978B-569E86EC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5"/>
            <a:ext cx="12192000" cy="68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A6DF6-E219-4D39-BD6E-8CCB0E93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8B04E4-2E90-4F8A-B84D-FDC000D9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7D5814-DB6C-407A-8E1A-F69B2AC2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"/>
            <a:ext cx="12192000" cy="6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515FE-3B49-4AFE-A8AE-8776A1A5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08B55D-4440-47A5-A4F5-05FE329F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564AD3-9317-4BEA-B944-A12CE14A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12192000" cy="68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212D2-3222-42A3-B321-D46B1630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CDE508-4F7D-4AA3-9735-CE22B676E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B86572-09FB-48BF-BB36-7735782B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8"/>
            <a:ext cx="12192000" cy="6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244F5-0F83-49BA-9925-730F9125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AA7E08-6E00-4CE7-BE93-505D268B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80A26B-B469-4219-9586-D349AD06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"/>
            <a:ext cx="12192000" cy="68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BFEAF-173C-49F5-B706-F22709D8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3DE27D-F1D6-4A2B-AEFB-82CF2C05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63D685-DAF8-4448-ABE9-C9C76DA9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18"/>
            <a:ext cx="12192000" cy="68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1EB5A9-7031-4C19-B7CE-96FACFEC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C5C973-5809-492F-B967-A6DB950D3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614EE7-D54C-4050-A0F4-C27A94C0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12192000" cy="6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ED66B-41C4-4DE8-A623-148F700A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65899-A04E-49FA-A58B-D31270DF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D4D9CE-3E51-48AF-90F6-2249D440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5"/>
            <a:ext cx="12192000" cy="68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476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Grand écran</PresentationFormat>
  <Paragraphs>2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JC Meunier</dc:creator>
  <cp:lastModifiedBy>JC Meunier</cp:lastModifiedBy>
  <cp:revision>3</cp:revision>
  <dcterms:created xsi:type="dcterms:W3CDTF">2021-01-13T04:54:47Z</dcterms:created>
  <dcterms:modified xsi:type="dcterms:W3CDTF">2021-01-13T05:15:49Z</dcterms:modified>
</cp:coreProperties>
</file>